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0287000" cy="12858750"/>
  <p:notesSz cx="6858000" cy="9144000"/>
  <p:defaultTextStyle>
    <a:defPPr>
      <a:defRPr lang="fr-FR"/>
    </a:defPPr>
    <a:lvl1pPr marL="0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1pPr>
    <a:lvl2pPr marL="71782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2pPr>
    <a:lvl3pPr marL="143564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3pPr>
    <a:lvl4pPr marL="215346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4pPr>
    <a:lvl5pPr marL="287128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5pPr>
    <a:lvl6pPr marL="358910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6pPr>
    <a:lvl7pPr marL="430692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7pPr>
    <a:lvl8pPr marL="502474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8pPr>
    <a:lvl9pPr marL="5742569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49" userDrawn="1">
          <p15:clr>
            <a:srgbClr val="A4A3A4"/>
          </p15:clr>
        </p15:guide>
        <p15:guide id="2" pos="35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97" autoAdjust="0"/>
    <p:restoredTop sz="94694"/>
  </p:normalViewPr>
  <p:slideViewPr>
    <p:cSldViewPr snapToObjects="1" showGuides="1">
      <p:cViewPr varScale="1">
        <p:scale>
          <a:sx n="56" d="100"/>
          <a:sy n="56" d="100"/>
        </p:scale>
        <p:origin x="3186" y="126"/>
      </p:cViewPr>
      <p:guideLst>
        <p:guide orient="horz" pos="4049"/>
        <p:guide pos="35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71544" y="3994581"/>
            <a:ext cx="8743950" cy="2756290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43062" y="7286670"/>
            <a:ext cx="7200895" cy="328611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370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740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110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480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1850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22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590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096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5790020" y="747129"/>
            <a:ext cx="1796652" cy="15909731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00064" y="747129"/>
            <a:ext cx="5218506" cy="15909731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2615" y="8262944"/>
            <a:ext cx="8743950" cy="2553891"/>
          </a:xfrm>
        </p:spPr>
        <p:txBody>
          <a:bodyPr anchor="t"/>
          <a:lstStyle>
            <a:lvl1pPr algn="l">
              <a:defRPr sz="5550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2615" y="5450116"/>
            <a:ext cx="8743950" cy="2812847"/>
          </a:xfrm>
        </p:spPr>
        <p:txBody>
          <a:bodyPr anchor="b"/>
          <a:lstStyle>
            <a:lvl1pPr marL="0" indent="0">
              <a:buNone/>
              <a:defRPr sz="2775">
                <a:solidFill>
                  <a:schemeClr val="tx1">
                    <a:tint val="75000"/>
                  </a:schemeClr>
                </a:solidFill>
              </a:defRPr>
            </a:lvl1pPr>
            <a:lvl2pPr marL="637011" indent="0">
              <a:buNone/>
              <a:defRPr sz="2475">
                <a:solidFill>
                  <a:schemeClr val="tx1">
                    <a:tint val="75000"/>
                  </a:schemeClr>
                </a:solidFill>
              </a:defRPr>
            </a:lvl2pPr>
            <a:lvl3pPr marL="1274021" indent="0">
              <a:buNone/>
              <a:defRPr sz="2175">
                <a:solidFill>
                  <a:schemeClr val="tx1">
                    <a:tint val="75000"/>
                  </a:schemeClr>
                </a:solidFill>
              </a:defRPr>
            </a:lvl3pPr>
            <a:lvl4pPr marL="191103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4pPr>
            <a:lvl5pPr marL="254804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5pPr>
            <a:lvl6pPr marL="318505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6pPr>
            <a:lvl7pPr marL="382206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7pPr>
            <a:lvl8pPr marL="4459074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8pPr>
            <a:lvl9pPr marL="5096088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00060" y="4351772"/>
            <a:ext cx="3507579" cy="12305113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5"/>
            </a:lvl3pPr>
            <a:lvl4pPr>
              <a:defRPr sz="2475"/>
            </a:lvl4pPr>
            <a:lvl5pPr>
              <a:defRPr sz="2475"/>
            </a:lvl5pPr>
            <a:lvl6pPr>
              <a:defRPr sz="2475"/>
            </a:lvl6pPr>
            <a:lvl7pPr>
              <a:defRPr sz="2475"/>
            </a:lvl7pPr>
            <a:lvl8pPr>
              <a:defRPr sz="2475"/>
            </a:lvl8pPr>
            <a:lvl9pPr>
              <a:defRPr sz="24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079084" y="4351772"/>
            <a:ext cx="3507579" cy="12305113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5"/>
            </a:lvl3pPr>
            <a:lvl4pPr>
              <a:defRPr sz="2475"/>
            </a:lvl4pPr>
            <a:lvl5pPr>
              <a:defRPr sz="2475"/>
            </a:lvl5pPr>
            <a:lvl6pPr>
              <a:defRPr sz="2475"/>
            </a:lvl6pPr>
            <a:lvl7pPr>
              <a:defRPr sz="2475"/>
            </a:lvl7pPr>
            <a:lvl8pPr>
              <a:defRPr sz="2475"/>
            </a:lvl8pPr>
            <a:lvl9pPr>
              <a:defRPr sz="24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7" y="514965"/>
            <a:ext cx="9258305" cy="2143115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5" y="2878355"/>
            <a:ext cx="4545216" cy="119955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7011" indent="0">
              <a:buNone/>
              <a:defRPr sz="2775" b="1"/>
            </a:lvl2pPr>
            <a:lvl3pPr marL="1274021" indent="0">
              <a:buNone/>
              <a:defRPr sz="2475" b="1"/>
            </a:lvl3pPr>
            <a:lvl4pPr marL="1911033" indent="0">
              <a:buNone/>
              <a:defRPr sz="2175" b="1"/>
            </a:lvl4pPr>
            <a:lvl5pPr marL="2548043" indent="0">
              <a:buNone/>
              <a:defRPr sz="2175" b="1"/>
            </a:lvl5pPr>
            <a:lvl6pPr marL="3185053" indent="0">
              <a:buNone/>
              <a:defRPr sz="2175" b="1"/>
            </a:lvl6pPr>
            <a:lvl7pPr marL="3822063" indent="0">
              <a:buNone/>
              <a:defRPr sz="2175" b="1"/>
            </a:lvl7pPr>
            <a:lvl8pPr marL="4459074" indent="0">
              <a:buNone/>
              <a:defRPr sz="2175" b="1"/>
            </a:lvl8pPr>
            <a:lvl9pPr marL="5096088" indent="0">
              <a:buNone/>
              <a:defRPr sz="217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4355" y="4077904"/>
            <a:ext cx="4545216" cy="7408671"/>
          </a:xfrm>
        </p:spPr>
        <p:txBody>
          <a:bodyPr/>
          <a:lstStyle>
            <a:lvl1pPr>
              <a:defRPr sz="3374"/>
            </a:lvl1pPr>
            <a:lvl2pPr>
              <a:defRPr sz="2775"/>
            </a:lvl2pPr>
            <a:lvl3pPr>
              <a:defRPr sz="2475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225664" y="2878355"/>
            <a:ext cx="4546993" cy="119955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7011" indent="0">
              <a:buNone/>
              <a:defRPr sz="2775" b="1"/>
            </a:lvl2pPr>
            <a:lvl3pPr marL="1274021" indent="0">
              <a:buNone/>
              <a:defRPr sz="2475" b="1"/>
            </a:lvl3pPr>
            <a:lvl4pPr marL="1911033" indent="0">
              <a:buNone/>
              <a:defRPr sz="2175" b="1"/>
            </a:lvl4pPr>
            <a:lvl5pPr marL="2548043" indent="0">
              <a:buNone/>
              <a:defRPr sz="2175" b="1"/>
            </a:lvl5pPr>
            <a:lvl6pPr marL="3185053" indent="0">
              <a:buNone/>
              <a:defRPr sz="2175" b="1"/>
            </a:lvl6pPr>
            <a:lvl7pPr marL="3822063" indent="0">
              <a:buNone/>
              <a:defRPr sz="2175" b="1"/>
            </a:lvl7pPr>
            <a:lvl8pPr marL="4459074" indent="0">
              <a:buNone/>
              <a:defRPr sz="2175" b="1"/>
            </a:lvl8pPr>
            <a:lvl9pPr marL="5096088" indent="0">
              <a:buNone/>
              <a:defRPr sz="217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225664" y="4077904"/>
            <a:ext cx="4546993" cy="7408671"/>
          </a:xfrm>
        </p:spPr>
        <p:txBody>
          <a:bodyPr/>
          <a:lstStyle>
            <a:lvl1pPr>
              <a:defRPr sz="3374"/>
            </a:lvl1pPr>
            <a:lvl2pPr>
              <a:defRPr sz="2775"/>
            </a:lvl2pPr>
            <a:lvl3pPr>
              <a:defRPr sz="2475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5" y="511984"/>
            <a:ext cx="3384351" cy="2178849"/>
          </a:xfrm>
        </p:spPr>
        <p:txBody>
          <a:bodyPr anchor="b"/>
          <a:lstStyle>
            <a:lvl1pPr algn="l">
              <a:defRPr sz="2775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21946" y="511984"/>
            <a:ext cx="5750716" cy="10974591"/>
          </a:xfrm>
        </p:spPr>
        <p:txBody>
          <a:bodyPr/>
          <a:lstStyle>
            <a:lvl1pPr>
              <a:defRPr sz="4725"/>
            </a:lvl1pPr>
            <a:lvl2pPr>
              <a:defRPr sz="3824"/>
            </a:lvl2pPr>
            <a:lvl3pPr>
              <a:defRPr sz="3374"/>
            </a:lvl3pPr>
            <a:lvl4pPr>
              <a:defRPr sz="2775"/>
            </a:lvl4pPr>
            <a:lvl5pPr>
              <a:defRPr sz="2775"/>
            </a:lvl5pPr>
            <a:lvl6pPr>
              <a:defRPr sz="2775"/>
            </a:lvl6pPr>
            <a:lvl7pPr>
              <a:defRPr sz="2775"/>
            </a:lvl7pPr>
            <a:lvl8pPr>
              <a:defRPr sz="2775"/>
            </a:lvl8pPr>
            <a:lvl9pPr>
              <a:defRPr sz="27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14355" y="2690822"/>
            <a:ext cx="3384351" cy="8795750"/>
          </a:xfrm>
        </p:spPr>
        <p:txBody>
          <a:bodyPr/>
          <a:lstStyle>
            <a:lvl1pPr marL="0" indent="0">
              <a:buNone/>
              <a:defRPr sz="1875"/>
            </a:lvl1pPr>
            <a:lvl2pPr marL="637011" indent="0">
              <a:buNone/>
              <a:defRPr sz="1500"/>
            </a:lvl2pPr>
            <a:lvl3pPr marL="1274021" indent="0">
              <a:buNone/>
              <a:defRPr sz="1500"/>
            </a:lvl3pPr>
            <a:lvl4pPr marL="1911033" indent="0">
              <a:buNone/>
              <a:defRPr sz="1049"/>
            </a:lvl4pPr>
            <a:lvl5pPr marL="2548043" indent="0">
              <a:buNone/>
              <a:defRPr sz="1049"/>
            </a:lvl5pPr>
            <a:lvl6pPr marL="3185053" indent="0">
              <a:buNone/>
              <a:defRPr sz="1049"/>
            </a:lvl6pPr>
            <a:lvl7pPr marL="3822063" indent="0">
              <a:buNone/>
              <a:defRPr sz="1049"/>
            </a:lvl7pPr>
            <a:lvl8pPr marL="4459074" indent="0">
              <a:buNone/>
              <a:defRPr sz="1049"/>
            </a:lvl8pPr>
            <a:lvl9pPr marL="5096088" indent="0">
              <a:buNone/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16333" y="9001142"/>
            <a:ext cx="6172200" cy="1062625"/>
          </a:xfrm>
        </p:spPr>
        <p:txBody>
          <a:bodyPr anchor="b"/>
          <a:lstStyle>
            <a:lvl1pPr algn="l">
              <a:defRPr sz="2775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016333" y="1148974"/>
            <a:ext cx="6172200" cy="7715250"/>
          </a:xfrm>
        </p:spPr>
        <p:txBody>
          <a:bodyPr/>
          <a:lstStyle>
            <a:lvl1pPr marL="0" indent="0">
              <a:buNone/>
              <a:defRPr sz="4725"/>
            </a:lvl1pPr>
            <a:lvl2pPr marL="637011" indent="0">
              <a:buNone/>
              <a:defRPr sz="3824"/>
            </a:lvl2pPr>
            <a:lvl3pPr marL="1274021" indent="0">
              <a:buNone/>
              <a:defRPr sz="3374"/>
            </a:lvl3pPr>
            <a:lvl4pPr marL="1911033" indent="0">
              <a:buNone/>
              <a:defRPr sz="2775"/>
            </a:lvl4pPr>
            <a:lvl5pPr marL="2548043" indent="0">
              <a:buNone/>
              <a:defRPr sz="2775"/>
            </a:lvl5pPr>
            <a:lvl6pPr marL="3185053" indent="0">
              <a:buNone/>
              <a:defRPr sz="2775"/>
            </a:lvl6pPr>
            <a:lvl7pPr marL="3822063" indent="0">
              <a:buNone/>
              <a:defRPr sz="2775"/>
            </a:lvl7pPr>
            <a:lvl8pPr marL="4459074" indent="0">
              <a:buNone/>
              <a:defRPr sz="2775"/>
            </a:lvl8pPr>
            <a:lvl9pPr marL="5096088" indent="0">
              <a:buNone/>
              <a:defRPr sz="2775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16333" y="10063784"/>
            <a:ext cx="6172200" cy="1509117"/>
          </a:xfrm>
        </p:spPr>
        <p:txBody>
          <a:bodyPr/>
          <a:lstStyle>
            <a:lvl1pPr marL="0" indent="0">
              <a:buNone/>
              <a:defRPr sz="1875"/>
            </a:lvl1pPr>
            <a:lvl2pPr marL="637011" indent="0">
              <a:buNone/>
              <a:defRPr sz="1500"/>
            </a:lvl2pPr>
            <a:lvl3pPr marL="1274021" indent="0">
              <a:buNone/>
              <a:defRPr sz="1500"/>
            </a:lvl3pPr>
            <a:lvl4pPr marL="1911033" indent="0">
              <a:buNone/>
              <a:defRPr sz="1049"/>
            </a:lvl4pPr>
            <a:lvl5pPr marL="2548043" indent="0">
              <a:buNone/>
              <a:defRPr sz="1049"/>
            </a:lvl5pPr>
            <a:lvl6pPr marL="3185053" indent="0">
              <a:buNone/>
              <a:defRPr sz="1049"/>
            </a:lvl6pPr>
            <a:lvl7pPr marL="3822063" indent="0">
              <a:buNone/>
              <a:defRPr sz="1049"/>
            </a:lvl7pPr>
            <a:lvl8pPr marL="4459074" indent="0">
              <a:buNone/>
              <a:defRPr sz="1049"/>
            </a:lvl8pPr>
            <a:lvl9pPr marL="5096088" indent="0">
              <a:buNone/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14357" y="514965"/>
            <a:ext cx="9258305" cy="2143115"/>
          </a:xfrm>
          <a:prstGeom prst="rect">
            <a:avLst/>
          </a:prstGeom>
        </p:spPr>
        <p:txBody>
          <a:bodyPr vert="horz" lIns="169880" tIns="84935" rIns="169880" bIns="849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7" y="3000402"/>
            <a:ext cx="9258305" cy="8486173"/>
          </a:xfrm>
          <a:prstGeom prst="rect">
            <a:avLst/>
          </a:prstGeom>
        </p:spPr>
        <p:txBody>
          <a:bodyPr vert="horz" lIns="169880" tIns="84935" rIns="169880" bIns="849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14359" y="11918177"/>
            <a:ext cx="2400300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14737" y="11918177"/>
            <a:ext cx="3257545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372359" y="11918177"/>
            <a:ext cx="2400300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37011" rtl="0" eaLnBrk="1" latinLnBrk="0" hangingPunct="1">
        <a:spcBef>
          <a:spcPct val="0"/>
        </a:spcBef>
        <a:buNone/>
        <a:defRPr sz="6149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477757" indent="-477757" algn="l" defTabSz="637011" rtl="0" eaLnBrk="1" latinLnBrk="0" hangingPunct="1">
        <a:spcBef>
          <a:spcPct val="20000"/>
        </a:spcBef>
        <a:buFont typeface="Arial"/>
        <a:buChar char="•"/>
        <a:defRPr sz="4725" kern="1200">
          <a:solidFill>
            <a:schemeClr val="tx1"/>
          </a:solidFill>
          <a:latin typeface="+mn-lt"/>
          <a:ea typeface="+mn-ea"/>
          <a:cs typeface="+mn-cs"/>
        </a:defRPr>
      </a:lvl1pPr>
      <a:lvl2pPr marL="1035140" indent="-398131" algn="l" defTabSz="637011" rtl="0" eaLnBrk="1" latinLnBrk="0" hangingPunct="1">
        <a:spcBef>
          <a:spcPct val="20000"/>
        </a:spcBef>
        <a:buFont typeface="Arial"/>
        <a:buChar char="–"/>
        <a:defRPr sz="3824" kern="1200">
          <a:solidFill>
            <a:schemeClr val="tx1"/>
          </a:solidFill>
          <a:latin typeface="+mn-lt"/>
          <a:ea typeface="+mn-ea"/>
          <a:cs typeface="+mn-cs"/>
        </a:defRPr>
      </a:lvl2pPr>
      <a:lvl3pPr marL="1592526" indent="-318507" algn="l" defTabSz="637011" rtl="0" eaLnBrk="1" latinLnBrk="0" hangingPunct="1">
        <a:spcBef>
          <a:spcPct val="20000"/>
        </a:spcBef>
        <a:buFont typeface="Arial"/>
        <a:buChar char="•"/>
        <a:defRPr sz="3374" kern="1200">
          <a:solidFill>
            <a:schemeClr val="tx1"/>
          </a:solidFill>
          <a:latin typeface="+mn-lt"/>
          <a:ea typeface="+mn-ea"/>
          <a:cs typeface="+mn-cs"/>
        </a:defRPr>
      </a:lvl3pPr>
      <a:lvl4pPr marL="2229539" indent="-318507" algn="l" defTabSz="637011" rtl="0" eaLnBrk="1" latinLnBrk="0" hangingPunct="1">
        <a:spcBef>
          <a:spcPct val="20000"/>
        </a:spcBef>
        <a:buFont typeface="Arial"/>
        <a:buChar char="–"/>
        <a:defRPr sz="2775" kern="1200">
          <a:solidFill>
            <a:schemeClr val="tx1"/>
          </a:solidFill>
          <a:latin typeface="+mn-lt"/>
          <a:ea typeface="+mn-ea"/>
          <a:cs typeface="+mn-cs"/>
        </a:defRPr>
      </a:lvl4pPr>
      <a:lvl5pPr marL="2866549" indent="-318507" algn="l" defTabSz="637011" rtl="0" eaLnBrk="1" latinLnBrk="0" hangingPunct="1">
        <a:spcBef>
          <a:spcPct val="20000"/>
        </a:spcBef>
        <a:buFont typeface="Arial"/>
        <a:buChar char="»"/>
        <a:defRPr sz="2775" kern="1200">
          <a:solidFill>
            <a:schemeClr val="tx1"/>
          </a:solidFill>
          <a:latin typeface="+mn-lt"/>
          <a:ea typeface="+mn-ea"/>
          <a:cs typeface="+mn-cs"/>
        </a:defRPr>
      </a:lvl5pPr>
      <a:lvl6pPr marL="3503561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6pPr>
      <a:lvl7pPr marL="4140571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7pPr>
      <a:lvl8pPr marL="4777580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8pPr>
      <a:lvl9pPr marL="5414590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1pPr>
      <a:lvl2pPr marL="637011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2pPr>
      <a:lvl3pPr marL="1274021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3pPr>
      <a:lvl4pPr marL="191103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4pPr>
      <a:lvl5pPr marL="254804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5pPr>
      <a:lvl6pPr marL="318505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6pPr>
      <a:lvl7pPr marL="382206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7pPr>
      <a:lvl8pPr marL="4459074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8pPr>
      <a:lvl9pPr marL="5096088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interior, tabla, juguete, computadora&#10;&#10;El contenido generado por IA puede ser incorrecto.">
            <a:extLst>
              <a:ext uri="{FF2B5EF4-FFF2-40B4-BE49-F238E27FC236}">
                <a16:creationId xmlns:a16="http://schemas.microsoft.com/office/drawing/2014/main" id="{3B684634-B524-E283-C3C4-8B5D53FDF0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287000" cy="12858748"/>
          </a:xfrm>
          <a:prstGeom prst="rect">
            <a:avLst/>
          </a:prstGeom>
        </p:spPr>
      </p:pic>
      <p:pic>
        <p:nvPicPr>
          <p:cNvPr id="4" name="Imagen 3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CA023515-760D-A327-F35E-7A43841E7E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2236" y="11628841"/>
            <a:ext cx="1057092" cy="770327"/>
          </a:xfrm>
          <a:prstGeom prst="rect">
            <a:avLst/>
          </a:prstGeom>
        </p:spPr>
      </p:pic>
      <p:pic>
        <p:nvPicPr>
          <p:cNvPr id="7" name="Imagen 6" descr="Logotipo&#10;&#10;El contenido generado por IA puede ser incorrecto.">
            <a:extLst>
              <a:ext uri="{FF2B5EF4-FFF2-40B4-BE49-F238E27FC236}">
                <a16:creationId xmlns:a16="http://schemas.microsoft.com/office/drawing/2014/main" id="{D7423639-6093-F47B-4D1B-267B87F8E3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9239" y="11417547"/>
            <a:ext cx="2567806" cy="1165977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A4A551FE-3AEF-22B7-447F-CA5048DCA267}"/>
              </a:ext>
            </a:extLst>
          </p:cNvPr>
          <p:cNvSpPr txBox="1">
            <a:spLocks/>
          </p:cNvSpPr>
          <p:nvPr/>
        </p:nvSpPr>
        <p:spPr>
          <a:xfrm>
            <a:off x="3222308" y="10841483"/>
            <a:ext cx="4297455" cy="576064"/>
          </a:xfrm>
          <a:prstGeom prst="rect">
            <a:avLst/>
          </a:prstGeom>
          <a:noFill/>
        </p:spPr>
        <p:txBody>
          <a:bodyPr wrap="square">
            <a:normAutofit lnSpcReduction="10000"/>
          </a:bodyPr>
          <a:lstStyle/>
          <a:p>
            <a:pPr algn="ctr"/>
            <a:r>
              <a:rPr lang="en-GB" sz="32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62C9A67B5C214291B4884C02BDFC87" ma:contentTypeVersion="16" ma:contentTypeDescription="Create a new document." ma:contentTypeScope="" ma:versionID="c5b2407e2382f80c6820033c975cf46d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9d03239c7c86f5a2f9ba396bd9d5b2c0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3920A2B-89ED-4545-8FCD-0E7F9C7EA02A}"/>
</file>

<file path=customXml/itemProps2.xml><?xml version="1.0" encoding="utf-8"?>
<ds:datastoreItem xmlns:ds="http://schemas.openxmlformats.org/officeDocument/2006/customXml" ds:itemID="{1C848FF9-2DDF-4297-9E09-BD22B609BC1D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  <ds:schemaRef ds:uri="b46b0888-3a4a-41d6-b186-0947ac4cbdb1"/>
    <ds:schemaRef ds:uri="24a01684-1a2a-406c-9800-227e6ea0d198"/>
  </ds:schemaRefs>
</ds:datastoreItem>
</file>

<file path=customXml/itemProps3.xml><?xml version="1.0" encoding="utf-8"?>
<ds:datastoreItem xmlns:ds="http://schemas.openxmlformats.org/officeDocument/2006/customXml" ds:itemID="{7A7AE151-7B18-4699-A2BB-550AD5F8252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252</TotalTime>
  <Words>2</Words>
  <Application>Microsoft Office PowerPoint</Application>
  <PresentationFormat>Özel</PresentationFormat>
  <Paragraphs>1</Paragraphs>
  <Slides>1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3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1</vt:i4>
      </vt:variant>
    </vt:vector>
  </HeadingPairs>
  <TitlesOfParts>
    <vt:vector size="5" baseType="lpstr">
      <vt:lpstr>Arial</vt:lpstr>
      <vt:lpstr>Roboto Medium</vt:lpstr>
      <vt:lpstr>Verdana</vt:lpstr>
      <vt:lpstr>Thème Office</vt:lpstr>
      <vt:lpstr>PowerPoint Sunusu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Hasenem ERTAŞ</cp:lastModifiedBy>
  <cp:revision>42</cp:revision>
  <dcterms:created xsi:type="dcterms:W3CDTF">2023-07-25T13:09:41Z</dcterms:created>
  <dcterms:modified xsi:type="dcterms:W3CDTF">2025-05-02T06:15:52Z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</Properties>
</file>